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5110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Chatbot and Virtual Assistant for Customer Service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787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role of AI-powered chatbots and virtual assistants in enhancing customer service.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6649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67261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646539"/>
            <a:ext cx="20850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ShaTech jsjk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024" y="628293"/>
            <a:ext cx="7544752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Implementing an AI Virtual Assistant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86024" y="2354342"/>
            <a:ext cx="3601045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900" dirty="0"/>
          </a:p>
        </p:txBody>
      </p:sp>
      <p:sp>
        <p:nvSpPr>
          <p:cNvPr id="5" name="Text 2"/>
          <p:cNvSpPr/>
          <p:nvPr/>
        </p:nvSpPr>
        <p:spPr>
          <a:xfrm>
            <a:off x="6817162" y="3393758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Define Goals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6024" y="3848100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Clearly outline the goals of the virtual assistant.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9731" y="2354342"/>
            <a:ext cx="3601045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900" dirty="0"/>
          </a:p>
        </p:txBody>
      </p:sp>
      <p:sp>
        <p:nvSpPr>
          <p:cNvPr id="8" name="Text 5"/>
          <p:cNvSpPr/>
          <p:nvPr/>
        </p:nvSpPr>
        <p:spPr>
          <a:xfrm>
            <a:off x="10760869" y="3393758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Choose Platform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229731" y="3848100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Select a suitable platform for your virtual assistant.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6024" y="5378768"/>
            <a:ext cx="3601045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900" dirty="0"/>
          </a:p>
        </p:txBody>
      </p:sp>
      <p:sp>
        <p:nvSpPr>
          <p:cNvPr id="11" name="Text 8"/>
          <p:cNvSpPr/>
          <p:nvPr/>
        </p:nvSpPr>
        <p:spPr>
          <a:xfrm>
            <a:off x="6817162" y="6418183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Train &amp; Integrate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286024" y="6872526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 the AI and integrate it with existing systems.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29731" y="5378768"/>
            <a:ext cx="3601045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00"/>
              </a:lnSpc>
              <a:buNone/>
            </a:pPr>
            <a:r>
              <a:rPr lang="en-US" sz="5900" b="1" dirty="0">
                <a:solidFill>
                  <a:srgbClr val="09123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5900" dirty="0"/>
          </a:p>
        </p:txBody>
      </p:sp>
      <p:sp>
        <p:nvSpPr>
          <p:cNvPr id="14" name="Text 11"/>
          <p:cNvSpPr/>
          <p:nvPr/>
        </p:nvSpPr>
        <p:spPr>
          <a:xfrm>
            <a:off x="10760869" y="6418183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 &amp; Monitor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229731" y="6872526"/>
            <a:ext cx="3601045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the virtual assistant and monitor its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13808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Overview of Chatbots and Virtual Assistants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Chatbots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conversational agents that automate interactions with customers, typically text-based.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Virtual Assistants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More advanced AI agents that handle complex tasks, offering personalized and proactive support, often with voice capabilities.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690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Benefits of AI-Powered Chatbots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9885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310169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24/7 Availability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479602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can be accessed at any time, providing instant support.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9885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310169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 Savings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479602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Automating tasks reduces the need for human agents.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18922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5369" y="5302329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1892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Efficiency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680234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handle repetitive tasks, freeing up human agents for more complex issues.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4695468" y="518922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80134" y="5302329"/>
            <a:ext cx="185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5497711" y="51892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497711" y="5680234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can easily handle a surge in customer inquiries.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996" y="603409"/>
            <a:ext cx="760880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of Effective Customer Service Chatbots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996" y="2150864"/>
            <a:ext cx="548283" cy="5482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3996" y="2918460"/>
            <a:ext cx="3639860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Natural Language Processing (NLP)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253996" y="3659148"/>
            <a:ext cx="3639860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and responding to human language in a conversational manner.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825" y="2150864"/>
            <a:ext cx="548283" cy="5482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2825" y="2918460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Knowledge Base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0222825" y="3354586"/>
            <a:ext cx="3639979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 database of information and responses for common customer inquiries.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996" y="5369719"/>
            <a:ext cx="548283" cy="5482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3996" y="6137315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253996" y="6573441"/>
            <a:ext cx="3639860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Tailoring responses based on user history and preferences.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2825" y="5369719"/>
            <a:ext cx="548283" cy="5482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2825" y="6137315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0222825" y="6573441"/>
            <a:ext cx="3639979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Connecting with other systems like CRMs and ticketing platforms for seamless support.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832" y="587812"/>
            <a:ext cx="7648337" cy="1187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Comparison of Leading Chatbot Solutions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47832" y="2095381"/>
            <a:ext cx="7648337" cy="5546408"/>
          </a:xfrm>
          <a:prstGeom prst="roundRect">
            <a:avLst>
              <a:gd name="adj" fmla="val 57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5452" y="2103001"/>
            <a:ext cx="7632263" cy="6134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70002" y="2238732"/>
            <a:ext cx="211276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Solution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517583" y="2238732"/>
            <a:ext cx="210895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Strengths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061353" y="2238732"/>
            <a:ext cx="211276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Weaknesses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55452" y="2716411"/>
            <a:ext cx="7632263" cy="16392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70002" y="2852142"/>
            <a:ext cx="211276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ChatGPT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3517583" y="2852142"/>
            <a:ext cx="2108954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NLP capabilities, excellent for open-ended conversations.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61353" y="2852142"/>
            <a:ext cx="211276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 be prone to biases, requires careful training.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55452" y="4355663"/>
            <a:ext cx="7632263" cy="16392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70002" y="4491395"/>
            <a:ext cx="211276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Dialogflow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3517583" y="4491395"/>
            <a:ext cx="2108954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integration with Google products, user-friendly interface.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061353" y="4491395"/>
            <a:ext cx="2112764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 be less flexible for complex workflows.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55452" y="5994916"/>
            <a:ext cx="7632263" cy="16392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70002" y="6130647"/>
            <a:ext cx="2112764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Microsoft Azure Bot Service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3517583" y="6130647"/>
            <a:ext cx="2108954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Scalability and enterprise-level features, robust security.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061353" y="6130647"/>
            <a:ext cx="211276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Steeper learning curve for non-technical users.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8963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Examples of Successful Chatbot Implementations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9088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Amazon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3998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chatbots for product recommendations and order tracking, enhancing customer engagement.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631519"/>
            <a:ext cx="3584615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29088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Starbucks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3399830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Offers chatbot-driven mobile ordering, providing a seamless and personalized experience.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504140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7733" y="57814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Expedia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27733" y="6272451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Leverages chatbots for travel planning and booking, assisting with flight and hotel reservations.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Integrating Chatbots with Backend Systems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51602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Interaction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 receives a customer inquiry.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Integration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 accesses relevant customer data from backend systems.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6036112"/>
            <a:ext cx="272807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Response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 provides a personalized response based on integrated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983" y="1533049"/>
            <a:ext cx="12338090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Leveraging Machine Learning to Enhance Chatbots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851" y="2652355"/>
            <a:ext cx="2143363" cy="13090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4072" y="3233738"/>
            <a:ext cx="126683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373410" y="2886551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73410" y="3352443"/>
            <a:ext cx="4009073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 gathers data from interactions.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197673" y="3975378"/>
            <a:ext cx="8554283" cy="15240"/>
          </a:xfrm>
          <a:prstGeom prst="roundRect">
            <a:avLst>
              <a:gd name="adj" fmla="val 2306154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69" y="4019907"/>
            <a:ext cx="4286726" cy="13090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5974" y="4440079"/>
            <a:ext cx="162878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6445091" y="4254103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45091" y="4719995"/>
            <a:ext cx="6296382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Machine learning algorithms analyze data to improve accuracy.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269355" y="5342930"/>
            <a:ext cx="7482602" cy="15240"/>
          </a:xfrm>
          <a:prstGeom prst="roundRect">
            <a:avLst>
              <a:gd name="adj" fmla="val 2306154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68" y="5387459"/>
            <a:ext cx="6430208" cy="13090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1688" y="5807631"/>
            <a:ext cx="171450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7516773" y="5621655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Response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16773" y="6087547"/>
            <a:ext cx="5698927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 provides more accurate and relevant responses.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9358" y="785693"/>
            <a:ext cx="7538085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Conversational Interfaces and Voice Command Technology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618208" y="2404229"/>
            <a:ext cx="30480" cy="5039558"/>
          </a:xfrm>
          <a:prstGeom prst="roundRect">
            <a:avLst>
              <a:gd name="adj" fmla="val 1129173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61096" y="2905244"/>
            <a:ext cx="802958" cy="30480"/>
          </a:xfrm>
          <a:prstGeom prst="roundRect">
            <a:avLst>
              <a:gd name="adj" fmla="val 1129173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75321" y="2662357"/>
            <a:ext cx="516255" cy="516255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7249" y="2767489"/>
            <a:ext cx="13227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95392" y="2633663"/>
            <a:ext cx="254936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Text-Based Chatbots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895392" y="3089910"/>
            <a:ext cx="5932051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Early chatbots relied on text input for interaction.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61096" y="4416862"/>
            <a:ext cx="802958" cy="30480"/>
          </a:xfrm>
          <a:prstGeom prst="roundRect">
            <a:avLst>
              <a:gd name="adj" fmla="val 1129173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75321" y="4173974"/>
            <a:ext cx="516255" cy="516255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48438" y="4279106"/>
            <a:ext cx="17002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895392" y="4145280"/>
            <a:ext cx="254936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Voice Interfaces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895392" y="4601528"/>
            <a:ext cx="5932051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evolve to accept voice commands, offering a more natural user experience.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61096" y="6295549"/>
            <a:ext cx="802958" cy="30480"/>
          </a:xfrm>
          <a:prstGeom prst="roundRect">
            <a:avLst>
              <a:gd name="adj" fmla="val 1129173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75321" y="6052661"/>
            <a:ext cx="516255" cy="516255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43913" y="6157793"/>
            <a:ext cx="17907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895392" y="6023967"/>
            <a:ext cx="265140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Multimodal Interfaces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895392" y="6480215"/>
            <a:ext cx="5932051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chatbots will combine text, voice, and visual elements for immersive interactions.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2025-01-19T12:28:53Z</dcterms:created>
  <dcterms:modified xsi:type="dcterms:W3CDTF">2025-01-19T12:28:53Z</dcterms:modified>
</cp:coreProperties>
</file>